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4" r:id="rId2"/>
    <p:sldId id="279" r:id="rId3"/>
    <p:sldId id="270" r:id="rId4"/>
    <p:sldId id="271" r:id="rId5"/>
    <p:sldId id="272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3"/>
    <p:restoredTop sz="94658"/>
  </p:normalViewPr>
  <p:slideViewPr>
    <p:cSldViewPr snapToGrid="0">
      <p:cViewPr varScale="1">
        <p:scale>
          <a:sx n="97" d="100"/>
          <a:sy n="97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F977F-1584-1F48-AFEA-C8119DA877AA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1B0B6-37A6-C545-BBFF-8C106D114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9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my name is Bhupinder Singh.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four software development models we studied in this assignment — Waterfall, Spiral, RUP, and Agile — I chose to make my video presentation on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development model.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68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 is a flexible way to build software. Instead of doing everything step by step like in Waterfall, Agile breaks work into small pieces called sprints.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sprint usually takes one to four weeks.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end of each sprint, the team shares working software and gets feedback.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work closely with the customer and make changes as needed during the project—not just at the end.”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“Agile has a lot of good points.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One, it keeps the customer involved the whole time, so they know what’s going 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Two, working software is shown early and often, so people see progress fast.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Three, it’s easy to make changes if the customer wants something different.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the team works together closely, which helps solve problems faster.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with feedback every sprint, both the team and the product keep getting better.”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1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“But Agile also has some downsides.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needs the customer to be active and available throughout the project.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big projects, Agile can be harder to manage without extra tools or structure.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because the focus is on working software, sometimes the team doesn’t write enough documents.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the team isn’t careful, the project can go off track or take longer than planned.”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8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“Agile works best when things are likely to change or when the team wants to move fast.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a good choice for apps or websites, or any project where you want to test ideas quickly and get feedback.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and medium teams, especially in startups, use Agile a lot.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build something step by step and keep improving it, Agile is a great method.”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“Thanks for watching my Agile model presentation.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hope this helped you understand how Agile works and when it’s a good fit.”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4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FCAE-746C-1795-2B92-AF0851536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C9035-11AE-0F57-4FBC-5C3075B7A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D98D1-08DB-F459-92D8-C5098DD0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ED61-FBA4-E85D-E9F9-BB53355C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A78F-FD8C-25EE-F08E-7DEFA1D7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0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BD72-7E8B-0D88-389F-F71A6A5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5464C-9509-2C23-60DC-778E3DC01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AED1A-E3C7-02D8-B593-D17C9A4E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5FB5A-44ED-BDD7-8C71-7D7747A8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1DE2A-8E7E-68A9-1128-A98CAE3B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4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2C188-7C2D-1411-2103-28A068445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9635E-814A-1800-DC3B-296B9B8D4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FA49-C2F3-21DD-1548-ED4E4644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6B1B8-F3F9-CD7F-421F-63385555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F233-8F29-21C7-E475-8BBFFF62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5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8AE2-289C-2ED2-16EB-7671D95C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5CC8-4958-AEE0-581B-6C255EAF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E155-0D69-EF53-7FAB-51220088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3D9DB-DBCC-C156-96F9-DABA9C00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08429-F41C-4B7A-1DDF-2066A370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2C0B-6D27-82EE-1F05-11EB827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B8596-24E2-9E8E-41F0-165221F02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094F5-72EC-6F27-E692-10659A0C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3846B-9E08-DF54-53C4-43C69A96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9FE23-6015-1735-1056-6C2220FB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6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37EC-CF9D-4F64-1E67-3CF0F1DE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3F9-3EF4-6B99-7F38-1204FF32F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3A5BA-049E-CB46-E3B0-0F005AFE8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0A5B7-CC33-FC9E-C538-889589D7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4C15B-E379-3DB9-4666-2EFDE23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839B1-963B-CE75-94D6-348897B9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3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68CD-0CCB-A2A7-893E-35E06FC7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DC21C-F8AD-CCFB-9987-06B990C27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FAFC2-9665-AABD-A4FC-CC5020A3E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23075-05F8-8973-9DEF-79FD8929A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E368A-8E54-7B45-D9B6-7DB6F151D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8B7BA-B0F6-C078-71C2-2E1A0997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2FE7C3-1903-29EE-AFDB-5F7D980FB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571C19-3AB9-075C-AD46-60A97917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9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7201-6C44-8E0C-7256-41DDC5F9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7A4D0E-A4E4-72E2-17A1-3398FA2A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5D5-9D1F-008C-1DED-6F0916BA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6C645-3898-F73C-C33B-66138223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70D69-FB36-A8FD-D261-82D55F3F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F95DA-8E25-6489-5FAB-35CA028C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50E43-3189-0891-3F3F-7BF41086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2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715C-43E2-E520-AECC-F3102FC1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92C2-C1A5-527D-9A75-5D75DD698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FC65A-00A7-BEB3-D58D-AE78E2828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588F4-3FD6-4B08-6DB3-4D7F2E9F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6CBAE-6BB0-62CF-69C6-C7A75616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955B8-868A-1CE8-B8D5-74C537E6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3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19C2-1EED-0C32-D4BE-BDD4C3E1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A09EA-9E4E-37C9-945D-0F49DEF52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BB793-8C8A-DD5C-D250-A0E4E6485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477E6-D074-AE8B-07E0-C39DE115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FD999-C228-AA8D-80E2-DDDF4246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57B49-11F2-40E2-2429-7CA8C21E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E860B-9AE7-79F7-C356-4BFC5378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A74D2-C500-CDA4-1C1A-8F3D58F63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80B3-5527-065A-2335-AA347F414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D317A-D0A4-568D-6C65-A6A25C263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4603E-17C8-F6A6-B2CE-A246488B8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5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 dirty="0"/>
              <a:t>Comparison of Software Development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SER 416 – Assignment 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Waterfall, Spiral, RUP, Agile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Bhupinder Singh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Course: SER 416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October 16</a:t>
            </a:r>
            <a:r>
              <a:rPr lang="en-US" sz="2200" baseline="30000" dirty="0"/>
              <a:t>th</a:t>
            </a:r>
            <a:r>
              <a:rPr lang="en-US" sz="2200" dirty="0"/>
              <a:t>, 2025</a:t>
            </a:r>
          </a:p>
        </p:txBody>
      </p:sp>
      <p:pic>
        <p:nvPicPr>
          <p:cNvPr id="15" name="Picture 14" descr="Person writing on a notepad">
            <a:extLst>
              <a:ext uri="{FF2B5EF4-FFF2-40B4-BE49-F238E27FC236}">
                <a16:creationId xmlns:a16="http://schemas.microsoft.com/office/drawing/2014/main" id="{D6BD7D1E-EA35-D65C-7EC1-111DD905F4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7" r="656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4"/>
    </mc:Choice>
    <mc:Fallback xmlns="">
      <p:transition spd="slow" advTm="45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A4FA5-BF19-A054-A452-1C50FF06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4: Agile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Agile Model – Key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700"/>
              <a:t>Iterative &amp; incremental development</a:t>
            </a:r>
          </a:p>
          <a:p>
            <a:r>
              <a:rPr lang="en-US" sz="1700"/>
              <a:t>Focus on </a:t>
            </a:r>
            <a:r>
              <a:rPr lang="en-US" sz="1700" b="1"/>
              <a:t>collaboration</a:t>
            </a:r>
            <a:r>
              <a:rPr lang="en-US" sz="1700"/>
              <a:t>, early delivery, improvement</a:t>
            </a:r>
          </a:p>
          <a:p>
            <a:r>
              <a:rPr lang="en-US" sz="1700"/>
              <a:t>Short development cycles called </a:t>
            </a:r>
            <a:r>
              <a:rPr lang="en-US" sz="1700" b="1"/>
              <a:t>sprints (1–4 weeks)</a:t>
            </a:r>
            <a:endParaRPr lang="en-US" sz="1700"/>
          </a:p>
          <a:p>
            <a:r>
              <a:rPr lang="en-US" sz="1700" b="1"/>
              <a:t>Adaptive planning</a:t>
            </a:r>
            <a:r>
              <a:rPr lang="en-US" sz="1700"/>
              <a:t> and quick response to change</a:t>
            </a:r>
          </a:p>
          <a:p>
            <a:r>
              <a:rPr lang="en-US" sz="1700" b="1"/>
              <a:t>Cross-functional teams</a:t>
            </a:r>
            <a:r>
              <a:rPr lang="en-US" sz="1700"/>
              <a:t> and strong communication</a:t>
            </a:r>
          </a:p>
          <a:p>
            <a:r>
              <a:rPr lang="en-US" sz="1700"/>
              <a:t>Based on </a:t>
            </a:r>
            <a:r>
              <a:rPr lang="en-US" sz="1700" b="1"/>
              <a:t>Agile Manifesto</a:t>
            </a:r>
            <a:r>
              <a:rPr lang="en-US" sz="1700"/>
              <a:t> values (e.g., working software &gt; docs)</a:t>
            </a:r>
          </a:p>
          <a:p>
            <a:endParaRPr lang="en-US" sz="1700"/>
          </a:p>
        </p:txBody>
      </p:sp>
      <p:pic>
        <p:nvPicPr>
          <p:cNvPr id="4" name="Picture 3" descr="A blue and yellow symbol with a arrow&#10;&#10;AI-generated content may be incorrect.">
            <a:extLst>
              <a:ext uri="{FF2B5EF4-FFF2-40B4-BE49-F238E27FC236}">
                <a16:creationId xmlns:a16="http://schemas.microsoft.com/office/drawing/2014/main" id="{2A639053-D7AB-1BA6-215F-04F19D4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62" r="17822" b="2"/>
          <a:stretch>
            <a:fillRect/>
          </a:stretch>
        </p:blipFill>
        <p:spPr>
          <a:xfrm>
            <a:off x="6145433" y="640080"/>
            <a:ext cx="5366198" cy="5577840"/>
          </a:xfrm>
          <a:prstGeom prst="rect">
            <a:avLst/>
          </a:prstGeom>
        </p:spPr>
      </p:pic>
      <p:pic>
        <p:nvPicPr>
          <p:cNvPr id="13" name="Video 12">
            <a:extLst>
              <a:ext uri="{FF2B5EF4-FFF2-40B4-BE49-F238E27FC236}">
                <a16:creationId xmlns:a16="http://schemas.microsoft.com/office/drawing/2014/main" id="{94D75459-B1FD-D391-5D4B-F037473321B2}"/>
              </a:ext>
            </a:extLst>
          </p:cNvPr>
          <p:cNvPicPr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Agile – 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High customer involvement and satisfaction</a:t>
            </a:r>
          </a:p>
          <a:p>
            <a:r>
              <a:rPr lang="en-US" sz="2200" dirty="0"/>
              <a:t>Rapid delivery of working software</a:t>
            </a:r>
          </a:p>
          <a:p>
            <a:r>
              <a:rPr lang="en-US" sz="2200" dirty="0"/>
              <a:t>Flexible to changing requirements</a:t>
            </a:r>
          </a:p>
          <a:p>
            <a:r>
              <a:rPr lang="en-US" sz="2200" dirty="0"/>
              <a:t>Encourages team collaboration and ownership</a:t>
            </a:r>
          </a:p>
          <a:p>
            <a:r>
              <a:rPr lang="en-US" sz="2200" dirty="0"/>
              <a:t>Continuous feedback and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116E2-602C-BD36-F099-AF044415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Agile –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Requires active and consistent customer participation</a:t>
            </a:r>
          </a:p>
          <a:p>
            <a:r>
              <a:rPr lang="en-US" sz="2200" dirty="0"/>
              <a:t>Difficult to scale for large, complex projects</a:t>
            </a:r>
          </a:p>
          <a:p>
            <a:r>
              <a:rPr lang="en-US" sz="2200" dirty="0"/>
              <a:t>Less emphasis on documentation</a:t>
            </a:r>
          </a:p>
          <a:p>
            <a:r>
              <a:rPr lang="en-US" sz="2200" dirty="0"/>
              <a:t>Can lead to scope creep without disciplined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FCC84-CD5F-6B21-1CDE-FF5C42FA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Agile – Best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Agile is best suited for:</a:t>
            </a:r>
          </a:p>
          <a:p>
            <a:pPr marL="0" indent="0">
              <a:buNone/>
            </a:pPr>
            <a:r>
              <a:rPr lang="en-US" sz="2200"/>
              <a:t>- Projects with evolving requirements</a:t>
            </a:r>
          </a:p>
          <a:p>
            <a:pPr marL="0" indent="0">
              <a:buNone/>
            </a:pPr>
            <a:r>
              <a:rPr lang="en-US" sz="2200"/>
              <a:t>- Small to medium-sized teams</a:t>
            </a:r>
          </a:p>
          <a:p>
            <a:pPr marL="0" indent="0">
              <a:buNone/>
            </a:pPr>
            <a:r>
              <a:rPr lang="en-US" sz="2200"/>
              <a:t>- Startups and fast-paced product development</a:t>
            </a:r>
          </a:p>
          <a:p>
            <a:endParaRPr lang="en-US" sz="2200"/>
          </a:p>
          <a:p>
            <a:r>
              <a:rPr lang="en-US" sz="2200"/>
              <a:t>Example: Building a mobile app where frequent user feedback is crucial.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01984-F373-54F4-F927-D716144F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569</Words>
  <Application>Microsoft Macintosh PowerPoint</Application>
  <PresentationFormat>Widescreen</PresentationFormat>
  <Paragraphs>62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Comparison of Software Development Models</vt:lpstr>
      <vt:lpstr>Model 4: Agile</vt:lpstr>
      <vt:lpstr>Agile Model – Key Characteristics</vt:lpstr>
      <vt:lpstr>Agile – Strengths</vt:lpstr>
      <vt:lpstr>Agile – Disadvantages</vt:lpstr>
      <vt:lpstr>Agile – Best Use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Bhupinder Singh (Student)</dc:creator>
  <cp:lastModifiedBy>Bhupinder Singh (Student)</cp:lastModifiedBy>
  <cp:revision>3</cp:revision>
  <dcterms:created xsi:type="dcterms:W3CDTF">2025-10-20T03:51:57Z</dcterms:created>
  <dcterms:modified xsi:type="dcterms:W3CDTF">2025-10-20T04:54:49Z</dcterms:modified>
</cp:coreProperties>
</file>